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0" r:id="rId1"/>
  </p:sldMasterIdLst>
  <p:notesMasterIdLst>
    <p:notesMasterId r:id="rId25"/>
  </p:notesMasterIdLst>
  <p:sldIdLst>
    <p:sldId id="256" r:id="rId2"/>
    <p:sldId id="257" r:id="rId3"/>
    <p:sldId id="267" r:id="rId4"/>
    <p:sldId id="258" r:id="rId5"/>
    <p:sldId id="268" r:id="rId6"/>
    <p:sldId id="259" r:id="rId7"/>
    <p:sldId id="270" r:id="rId8"/>
    <p:sldId id="260" r:id="rId9"/>
    <p:sldId id="271" r:id="rId10"/>
    <p:sldId id="261" r:id="rId11"/>
    <p:sldId id="272" r:id="rId12"/>
    <p:sldId id="266" r:id="rId13"/>
    <p:sldId id="274" r:id="rId14"/>
    <p:sldId id="262" r:id="rId15"/>
    <p:sldId id="275" r:id="rId16"/>
    <p:sldId id="263" r:id="rId17"/>
    <p:sldId id="276" r:id="rId18"/>
    <p:sldId id="264" r:id="rId19"/>
    <p:sldId id="277" r:id="rId20"/>
    <p:sldId id="279" r:id="rId21"/>
    <p:sldId id="280" r:id="rId22"/>
    <p:sldId id="265"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8B7BE3-6792-4C05-980C-8EEAA9BF0436}">
          <p14:sldIdLst>
            <p14:sldId id="256"/>
            <p14:sldId id="257"/>
            <p14:sldId id="267"/>
            <p14:sldId id="258"/>
            <p14:sldId id="268"/>
            <p14:sldId id="259"/>
            <p14:sldId id="270"/>
          </p14:sldIdLst>
        </p14:section>
        <p14:section name="Untitled Section" id="{72849D21-0A03-4A03-8284-69B1204462FE}">
          <p14:sldIdLst>
            <p14:sldId id="260"/>
            <p14:sldId id="271"/>
            <p14:sldId id="261"/>
            <p14:sldId id="272"/>
            <p14:sldId id="266"/>
            <p14:sldId id="274"/>
            <p14:sldId id="262"/>
            <p14:sldId id="275"/>
            <p14:sldId id="263"/>
            <p14:sldId id="276"/>
            <p14:sldId id="264"/>
            <p14:sldId id="277"/>
            <p14:sldId id="279"/>
            <p14:sldId id="280"/>
            <p14:sldId id="265"/>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59" d="100"/>
          <a:sy n="59" d="100"/>
        </p:scale>
        <p:origin x="21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606CC-D232-4311-9CBF-04A640D54B71}" type="datetimeFigureOut">
              <a:rPr lang="en-US" smtClean="0"/>
              <a:t>12/12/2017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F36ACD-AC4F-4953-8183-0C52EF72A016}" type="slidenum">
              <a:rPr lang="en-US" smtClean="0"/>
              <a:t>‹#›</a:t>
            </a:fld>
            <a:endParaRPr lang="en-US"/>
          </a:p>
        </p:txBody>
      </p:sp>
    </p:spTree>
    <p:extLst>
      <p:ext uri="{BB962C8B-B14F-4D97-AF65-F5344CB8AC3E}">
        <p14:creationId xmlns:p14="http://schemas.microsoft.com/office/powerpoint/2010/main" val="51276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B61BEF0D-F0BB-DE4B-95CE-6DB70DBA9567}" type="datetimeFigureOut">
              <a:rPr lang="en-US" smtClean="0"/>
              <a:pPr/>
              <a:t>12/12/2017</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759798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8930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072545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38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B61BEF0D-F0BB-DE4B-95CE-6DB70DBA9567}" type="datetimeFigureOut">
              <a:rPr lang="en-US" smtClean="0"/>
              <a:pPr/>
              <a:t>12/12/2017</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7526231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030018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8635142"/>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351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330041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B61BEF0D-F0BB-DE4B-95CE-6DB70DBA9567}" type="datetimeFigureOut">
              <a:rPr lang="en-US" smtClean="0"/>
              <a:pPr/>
              <a:t>12/12/2017</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D57F1E4F-1CFF-5643-939E-217C01CDF565}"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974664"/>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B61BEF0D-F0BB-DE4B-95CE-6DB70DBA9567}" type="datetimeFigureOut">
              <a:rPr lang="en-US" smtClean="0"/>
              <a:pPr/>
              <a:t>12/12/2017</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1927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B61BEF0D-F0BB-DE4B-95CE-6DB70DBA9567}" type="datetimeFigureOut">
              <a:rPr lang="en-US" smtClean="0"/>
              <a:pPr/>
              <a:t>12/12/2017</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57F1E4F-1CFF-5643-939E-217C01CDF56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8708435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125" y="2134447"/>
            <a:ext cx="2238375" cy="2238375"/>
          </a:xfrm>
          <a:prstGeom prst="rect">
            <a:avLst/>
          </a:prstGeom>
        </p:spPr>
      </p:pic>
      <p:sp>
        <p:nvSpPr>
          <p:cNvPr id="19" name="Rectangle 18"/>
          <p:cNvSpPr/>
          <p:nvPr/>
        </p:nvSpPr>
        <p:spPr>
          <a:xfrm>
            <a:off x="679250" y="6053435"/>
            <a:ext cx="10833542"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By the grace of God, making disciples of all the nations through teaching &amp; evangelism.</a:t>
            </a:r>
          </a:p>
        </p:txBody>
      </p:sp>
    </p:spTree>
    <p:extLst>
      <p:ext uri="{BB962C8B-B14F-4D97-AF65-F5344CB8AC3E}">
        <p14:creationId xmlns:p14="http://schemas.microsoft.com/office/powerpoint/2010/main" val="2411634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141" y="579453"/>
            <a:ext cx="10178322" cy="1492132"/>
          </a:xfrm>
        </p:spPr>
        <p:txBody>
          <a:bodyPr>
            <a:noAutofit/>
          </a:bodyPr>
          <a:lstStyle/>
          <a:p>
            <a:r>
              <a:rPr lang="en-US" sz="6000" dirty="0"/>
              <a:t>Todd &amp; barb </a:t>
            </a:r>
            <a:r>
              <a:rPr lang="en-US" sz="6000" dirty="0" err="1"/>
              <a:t>schierkolk</a:t>
            </a:r>
            <a:endParaRPr lang="en-US" sz="6000" dirty="0"/>
          </a:p>
        </p:txBody>
      </p:sp>
      <p:sp>
        <p:nvSpPr>
          <p:cNvPr id="3" name="Content Placeholder 2"/>
          <p:cNvSpPr>
            <a:spLocks noGrp="1"/>
          </p:cNvSpPr>
          <p:nvPr>
            <p:ph idx="1"/>
          </p:nvPr>
        </p:nvSpPr>
        <p:spPr>
          <a:xfrm>
            <a:off x="2154045" y="3666171"/>
            <a:ext cx="4066281" cy="3191829"/>
          </a:xfrm>
        </p:spPr>
        <p:txBody>
          <a:bodyPr>
            <a:normAutofit/>
          </a:bodyPr>
          <a:lstStyle/>
          <a:p>
            <a:pPr marL="0" indent="0">
              <a:buNone/>
            </a:pPr>
            <a:r>
              <a:rPr lang="en-US" b="1" dirty="0"/>
              <a:t>Pray for them:</a:t>
            </a:r>
          </a:p>
          <a:p>
            <a:pPr marL="0" indent="0">
              <a:buNone/>
            </a:pPr>
            <a:r>
              <a:rPr lang="en-US" dirty="0"/>
              <a:t>-For spiritual growth of youth and their families</a:t>
            </a:r>
          </a:p>
          <a:p>
            <a:pPr marL="0" indent="0">
              <a:buNone/>
            </a:pPr>
            <a:r>
              <a:rPr lang="en-US" dirty="0"/>
              <a:t>-For God’s wisdom and open doors regarding the purchase and construction of a church building</a:t>
            </a:r>
          </a:p>
          <a:p>
            <a:pPr marL="0" indent="0">
              <a:buNone/>
            </a:pPr>
            <a:r>
              <a:rPr lang="en-US" dirty="0"/>
              <a:t>-For health and safety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0508" y="-36116"/>
            <a:ext cx="1910633" cy="191063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3715"/>
          <a:stretch/>
        </p:blipFill>
        <p:spPr>
          <a:xfrm>
            <a:off x="7080029" y="2186547"/>
            <a:ext cx="3604013" cy="3624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Mexico map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462" y="1874517"/>
            <a:ext cx="200025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712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75914"/>
            <a:ext cx="10178322" cy="1492132"/>
          </a:xfrm>
        </p:spPr>
        <p:txBody>
          <a:bodyPr>
            <a:noAutofit/>
          </a:bodyPr>
          <a:lstStyle/>
          <a:p>
            <a:r>
              <a:rPr lang="en-US" sz="5400" dirty="0"/>
              <a:t>Todd &amp; barb</a:t>
            </a:r>
            <a:br>
              <a:rPr lang="en-US" sz="5400" dirty="0"/>
            </a:br>
            <a:r>
              <a:rPr lang="en-US" sz="5400" dirty="0"/>
              <a:t> </a:t>
            </a:r>
            <a:r>
              <a:rPr lang="en-US" sz="5400" dirty="0" err="1"/>
              <a:t>schierkolk</a:t>
            </a:r>
            <a:endParaRPr lang="en-US" sz="5400" dirty="0"/>
          </a:p>
        </p:txBody>
      </p:sp>
      <p:sp>
        <p:nvSpPr>
          <p:cNvPr id="3" name="Content Placeholder 2"/>
          <p:cNvSpPr>
            <a:spLocks noGrp="1"/>
          </p:cNvSpPr>
          <p:nvPr>
            <p:ph idx="1"/>
          </p:nvPr>
        </p:nvSpPr>
        <p:spPr>
          <a:xfrm>
            <a:off x="1251677" y="1741118"/>
            <a:ext cx="4522822" cy="4860098"/>
          </a:xfrm>
        </p:spPr>
        <p:txBody>
          <a:bodyPr>
            <a:normAutofit/>
          </a:bodyPr>
          <a:lstStyle/>
          <a:p>
            <a:pPr marL="0" indent="0">
              <a:buNone/>
            </a:pPr>
            <a:r>
              <a:rPr lang="en-US" dirty="0"/>
              <a:t>Pastor Todd and Barb </a:t>
            </a:r>
            <a:r>
              <a:rPr lang="en-US" dirty="0" err="1"/>
              <a:t>Scheirkolk</a:t>
            </a:r>
            <a:r>
              <a:rPr lang="en-US" dirty="0"/>
              <a:t> serve a congregation and community in Mexico. They started exciting ministries with kids and families, finding that to be one of the most successful ways to reach people in their area.</a:t>
            </a:r>
          </a:p>
          <a:p>
            <a:pPr marL="0" indent="0">
              <a:buNone/>
            </a:pPr>
            <a:r>
              <a:rPr lang="en-US" b="1" dirty="0"/>
              <a:t>Pray for them:</a:t>
            </a:r>
          </a:p>
          <a:p>
            <a:pPr marL="0" indent="0">
              <a:buNone/>
            </a:pPr>
            <a:r>
              <a:rPr lang="en-US" dirty="0"/>
              <a:t>-For spiritual growth of youth and their families</a:t>
            </a:r>
          </a:p>
          <a:p>
            <a:pPr marL="0" indent="0">
              <a:buNone/>
            </a:pPr>
            <a:r>
              <a:rPr lang="en-US" dirty="0"/>
              <a:t>-For God’s wisdom and open doors regarding the purchase and construction of a church building</a:t>
            </a:r>
          </a:p>
          <a:p>
            <a:pPr marL="0" indent="0">
              <a:buNone/>
            </a:pPr>
            <a:r>
              <a:rPr lang="en-US" dirty="0"/>
              <a:t>-For health and safety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0508" y="-36116"/>
            <a:ext cx="1910633" cy="191063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3715"/>
          <a:stretch/>
        </p:blipFill>
        <p:spPr>
          <a:xfrm>
            <a:off x="6691989" y="2270768"/>
            <a:ext cx="3604013" cy="3624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Mexico map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746" y="302843"/>
            <a:ext cx="200025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211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110" y="382385"/>
            <a:ext cx="10178322" cy="1492132"/>
          </a:xfrm>
        </p:spPr>
        <p:txBody>
          <a:bodyPr>
            <a:normAutofit/>
          </a:bodyPr>
          <a:lstStyle/>
          <a:p>
            <a:r>
              <a:rPr lang="en-US" sz="6000" dirty="0"/>
              <a:t>Justo &amp; Patricia </a:t>
            </a:r>
            <a:r>
              <a:rPr lang="en-US" sz="6000" dirty="0" err="1"/>
              <a:t>pillman</a:t>
            </a:r>
            <a:endParaRPr lang="en-US" sz="6000" dirty="0"/>
          </a:p>
        </p:txBody>
      </p:sp>
      <p:sp>
        <p:nvSpPr>
          <p:cNvPr id="3" name="Content Placeholder 2"/>
          <p:cNvSpPr>
            <a:spLocks noGrp="1"/>
          </p:cNvSpPr>
          <p:nvPr>
            <p:ph idx="1"/>
          </p:nvPr>
        </p:nvSpPr>
        <p:spPr>
          <a:xfrm>
            <a:off x="1468247" y="3762424"/>
            <a:ext cx="3921901" cy="2770724"/>
          </a:xfrm>
        </p:spPr>
        <p:txBody>
          <a:bodyPr>
            <a:normAutofit fontScale="85000" lnSpcReduction="10000"/>
          </a:bodyPr>
          <a:lstStyle/>
          <a:p>
            <a:pPr marL="0" indent="0">
              <a:buNone/>
            </a:pPr>
            <a:r>
              <a:rPr lang="en-US" b="1" dirty="0"/>
              <a:t>Pray for them:</a:t>
            </a:r>
          </a:p>
          <a:p>
            <a:pPr marL="0" indent="0">
              <a:buNone/>
            </a:pPr>
            <a:r>
              <a:rPr lang="en-US" dirty="0"/>
              <a:t>-Wisdom as they schedule and work with many discipleship opportunities</a:t>
            </a:r>
          </a:p>
          <a:p>
            <a:pPr marL="0" indent="0">
              <a:buNone/>
            </a:pPr>
            <a:r>
              <a:rPr lang="en-US" dirty="0"/>
              <a:t>-Grace for Patricia as she continues to learn Spanish</a:t>
            </a:r>
          </a:p>
          <a:p>
            <a:pPr marL="0" indent="0">
              <a:buNone/>
            </a:pPr>
            <a:r>
              <a:rPr lang="en-US" dirty="0"/>
              <a:t>-That God would continue to bind them as a couple and unite their family</a:t>
            </a:r>
          </a:p>
          <a:p>
            <a:pPr marL="0" indent="0">
              <a:buNone/>
            </a:pPr>
            <a:r>
              <a:rPr lang="en-US" dirty="0"/>
              <a:t>-For health and safety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8294" y="-36116"/>
            <a:ext cx="1910633" cy="19106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093" y="2293018"/>
            <a:ext cx="5443907" cy="3605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6" name="Picture 2" descr="Image result for Ecuador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263" y="1320858"/>
            <a:ext cx="1540041" cy="212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579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48986"/>
            <a:ext cx="10178322" cy="1492132"/>
          </a:xfrm>
        </p:spPr>
        <p:txBody>
          <a:bodyPr>
            <a:normAutofit fontScale="90000"/>
          </a:bodyPr>
          <a:lstStyle/>
          <a:p>
            <a:r>
              <a:rPr lang="en-US" sz="6000" dirty="0"/>
              <a:t>Justo &amp; Patricia</a:t>
            </a:r>
            <a:br>
              <a:rPr lang="en-US" sz="6000" dirty="0"/>
            </a:br>
            <a:r>
              <a:rPr lang="en-US" sz="6000" dirty="0"/>
              <a:t>	 </a:t>
            </a:r>
            <a:r>
              <a:rPr lang="en-US" sz="6000" dirty="0" err="1"/>
              <a:t>pillman</a:t>
            </a:r>
            <a:endParaRPr lang="en-US" sz="6000" dirty="0"/>
          </a:p>
        </p:txBody>
      </p:sp>
      <p:sp>
        <p:nvSpPr>
          <p:cNvPr id="3" name="Content Placeholder 2"/>
          <p:cNvSpPr>
            <a:spLocks noGrp="1"/>
          </p:cNvSpPr>
          <p:nvPr>
            <p:ph idx="1"/>
          </p:nvPr>
        </p:nvSpPr>
        <p:spPr>
          <a:xfrm>
            <a:off x="1251678" y="1741118"/>
            <a:ext cx="4347456" cy="4997885"/>
          </a:xfrm>
        </p:spPr>
        <p:txBody>
          <a:bodyPr>
            <a:normAutofit fontScale="92500" lnSpcReduction="10000"/>
          </a:bodyPr>
          <a:lstStyle/>
          <a:p>
            <a:pPr marL="0" indent="0">
              <a:buNone/>
            </a:pPr>
            <a:r>
              <a:rPr lang="en-US" dirty="0"/>
              <a:t>Justo and Patricia </a:t>
            </a:r>
            <a:r>
              <a:rPr lang="en-US" dirty="0" err="1"/>
              <a:t>Pillman</a:t>
            </a:r>
            <a:r>
              <a:rPr lang="en-US" dirty="0"/>
              <a:t> partner with the Paz de Dios Lutheran Church (Peace of God) in Ecuador, primarily working with young adults. His activities include leading small group studies in addition to mentoring young couples. They are accompanied by their four children.</a:t>
            </a:r>
          </a:p>
          <a:p>
            <a:pPr marL="0" indent="0">
              <a:buNone/>
            </a:pPr>
            <a:r>
              <a:rPr lang="en-US" b="1" dirty="0"/>
              <a:t>Pray for them:</a:t>
            </a:r>
          </a:p>
          <a:p>
            <a:pPr marL="0" indent="0">
              <a:buNone/>
            </a:pPr>
            <a:r>
              <a:rPr lang="en-US" dirty="0"/>
              <a:t>-Wisdom as they schedule and work with many discipleship opportunities</a:t>
            </a:r>
          </a:p>
          <a:p>
            <a:pPr marL="0" indent="0">
              <a:buNone/>
            </a:pPr>
            <a:r>
              <a:rPr lang="en-US" dirty="0"/>
              <a:t>-Grace for Patricia as she continues to learn Spanish</a:t>
            </a:r>
          </a:p>
          <a:p>
            <a:pPr marL="0" indent="0">
              <a:buNone/>
            </a:pPr>
            <a:r>
              <a:rPr lang="en-US" dirty="0"/>
              <a:t>-That God would continue to bind them as a couple and unite their family</a:t>
            </a:r>
          </a:p>
          <a:p>
            <a:pPr marL="0" indent="0">
              <a:buNone/>
            </a:pPr>
            <a:r>
              <a:rPr lang="en-US" dirty="0"/>
              <a:t>-For health and safety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8294" y="-36116"/>
            <a:ext cx="1910633" cy="19106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093" y="2293018"/>
            <a:ext cx="5443907" cy="3605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6" name="Picture 2" descr="Image result for Ecuador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137" y="88326"/>
            <a:ext cx="1292638" cy="178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940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804" y="431340"/>
            <a:ext cx="10178322" cy="1492132"/>
          </a:xfrm>
        </p:spPr>
        <p:txBody>
          <a:bodyPr>
            <a:normAutofit/>
          </a:bodyPr>
          <a:lstStyle/>
          <a:p>
            <a:r>
              <a:rPr lang="en-US" sz="6000" dirty="0"/>
              <a:t>Micah &amp; </a:t>
            </a:r>
            <a:r>
              <a:rPr lang="en-US" sz="6000" dirty="0" err="1"/>
              <a:t>famke</a:t>
            </a:r>
            <a:r>
              <a:rPr lang="en-US" sz="6000" dirty="0"/>
              <a:t> </a:t>
            </a:r>
            <a:r>
              <a:rPr lang="en-US" sz="6000" dirty="0" err="1"/>
              <a:t>berger</a:t>
            </a:r>
            <a:endParaRPr lang="en-US" sz="6000" dirty="0"/>
          </a:p>
        </p:txBody>
      </p:sp>
      <p:sp>
        <p:nvSpPr>
          <p:cNvPr id="3" name="Content Placeholder 2"/>
          <p:cNvSpPr>
            <a:spLocks noGrp="1"/>
          </p:cNvSpPr>
          <p:nvPr>
            <p:ph idx="1"/>
          </p:nvPr>
        </p:nvSpPr>
        <p:spPr>
          <a:xfrm>
            <a:off x="1299804" y="3519321"/>
            <a:ext cx="4259179" cy="3134143"/>
          </a:xfrm>
        </p:spPr>
        <p:txBody>
          <a:bodyPr>
            <a:normAutofit/>
          </a:bodyPr>
          <a:lstStyle/>
          <a:p>
            <a:pPr marL="0" indent="0">
              <a:buNone/>
            </a:pPr>
            <a:r>
              <a:rPr lang="en-US" b="1" dirty="0"/>
              <a:t>Pray for them:</a:t>
            </a:r>
          </a:p>
          <a:p>
            <a:pPr marL="0" indent="0">
              <a:buNone/>
            </a:pPr>
            <a:r>
              <a:rPr lang="en-US" dirty="0"/>
              <a:t>-For God’s hand of guidance upon the expansion of Ambassador Institute ministry in Uganda</a:t>
            </a:r>
          </a:p>
          <a:p>
            <a:pPr marL="0" indent="0">
              <a:buNone/>
            </a:pPr>
            <a:r>
              <a:rPr lang="en-US" dirty="0"/>
              <a:t>-For provision of continued prayer and financial support</a:t>
            </a:r>
          </a:p>
          <a:p>
            <a:pPr marL="0" indent="0">
              <a:buNone/>
            </a:pPr>
            <a:r>
              <a:rPr lang="en-US" dirty="0"/>
              <a:t>-For language learning</a:t>
            </a:r>
          </a:p>
          <a:p>
            <a:pPr marL="0" indent="0">
              <a:buNone/>
            </a:pPr>
            <a:r>
              <a:rPr lang="en-US" dirty="0"/>
              <a:t>-For safety and health</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314" y="2422666"/>
            <a:ext cx="5139664" cy="38547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0" name="Picture 2" descr="Image result for Ugand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412" y="1470200"/>
            <a:ext cx="1727461" cy="184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965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86357"/>
            <a:ext cx="10178322" cy="1492132"/>
          </a:xfrm>
        </p:spPr>
        <p:txBody>
          <a:bodyPr>
            <a:normAutofit fontScale="90000"/>
          </a:bodyPr>
          <a:lstStyle/>
          <a:p>
            <a:r>
              <a:rPr lang="en-US" sz="6000" dirty="0"/>
              <a:t>Micah &amp; </a:t>
            </a:r>
            <a:br>
              <a:rPr lang="en-US" sz="6000" dirty="0"/>
            </a:br>
            <a:r>
              <a:rPr lang="en-US" sz="6000" dirty="0" err="1"/>
              <a:t>famke</a:t>
            </a:r>
            <a:r>
              <a:rPr lang="en-US" sz="6000" dirty="0"/>
              <a:t> </a:t>
            </a:r>
            <a:r>
              <a:rPr lang="en-US" sz="6000" dirty="0" err="1"/>
              <a:t>berger</a:t>
            </a:r>
            <a:endParaRPr lang="en-US" sz="6000" dirty="0"/>
          </a:p>
        </p:txBody>
      </p:sp>
      <p:sp>
        <p:nvSpPr>
          <p:cNvPr id="3" name="Content Placeholder 2"/>
          <p:cNvSpPr>
            <a:spLocks noGrp="1"/>
          </p:cNvSpPr>
          <p:nvPr>
            <p:ph idx="1"/>
          </p:nvPr>
        </p:nvSpPr>
        <p:spPr>
          <a:xfrm>
            <a:off x="1251678" y="1678489"/>
            <a:ext cx="4334930" cy="4835046"/>
          </a:xfrm>
        </p:spPr>
        <p:txBody>
          <a:bodyPr>
            <a:normAutofit lnSpcReduction="10000"/>
          </a:bodyPr>
          <a:lstStyle/>
          <a:p>
            <a:pPr marL="0" indent="0">
              <a:buNone/>
            </a:pPr>
            <a:r>
              <a:rPr lang="en-US" dirty="0"/>
              <a:t>Micah and Famke, along with their adopted daughter Naomi, are missionaries in Karenga, Uganda. His ministry focuses on Bible teaching and disciple making through the Ambassador Institute of Uganda.</a:t>
            </a:r>
          </a:p>
          <a:p>
            <a:pPr marL="0" indent="0">
              <a:buNone/>
            </a:pPr>
            <a:r>
              <a:rPr lang="en-US" b="1" dirty="0"/>
              <a:t>Pray for them:</a:t>
            </a:r>
          </a:p>
          <a:p>
            <a:pPr marL="0" indent="0">
              <a:buNone/>
            </a:pPr>
            <a:r>
              <a:rPr lang="en-US" dirty="0"/>
              <a:t>-For God’s hand of guidance upon the expansion of AI ministry in Uganda</a:t>
            </a:r>
          </a:p>
          <a:p>
            <a:pPr marL="0" indent="0">
              <a:buNone/>
            </a:pPr>
            <a:r>
              <a:rPr lang="en-US" dirty="0"/>
              <a:t>-For provision of continued prayer and financial support</a:t>
            </a:r>
          </a:p>
          <a:p>
            <a:pPr marL="0" indent="0">
              <a:buNone/>
            </a:pPr>
            <a:r>
              <a:rPr lang="en-US" dirty="0"/>
              <a:t>-For language learning</a:t>
            </a:r>
          </a:p>
          <a:p>
            <a:pPr marL="0" indent="0">
              <a:buNone/>
            </a:pPr>
            <a:r>
              <a:rPr lang="en-US" dirty="0"/>
              <a:t>-For safety and health</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314" y="2422666"/>
            <a:ext cx="5139664" cy="38547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0" name="Picture 2" descr="Image result for Ugand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922" y="285009"/>
            <a:ext cx="1518433" cy="161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30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Nate &amp; Rhoda </a:t>
            </a:r>
            <a:r>
              <a:rPr lang="en-US" sz="6600" dirty="0" err="1"/>
              <a:t>jore</a:t>
            </a:r>
            <a:endParaRPr lang="en-US" sz="6600" dirty="0"/>
          </a:p>
        </p:txBody>
      </p:sp>
      <p:sp>
        <p:nvSpPr>
          <p:cNvPr id="3" name="Content Placeholder 2"/>
          <p:cNvSpPr>
            <a:spLocks noGrp="1"/>
          </p:cNvSpPr>
          <p:nvPr>
            <p:ph idx="1"/>
          </p:nvPr>
        </p:nvSpPr>
        <p:spPr>
          <a:xfrm>
            <a:off x="1251678" y="3351207"/>
            <a:ext cx="4379102" cy="3193973"/>
          </a:xfrm>
        </p:spPr>
        <p:txBody>
          <a:bodyPr>
            <a:normAutofit fontScale="92500" lnSpcReduction="20000"/>
          </a:bodyPr>
          <a:lstStyle/>
          <a:p>
            <a:pPr marL="0" indent="0">
              <a:buNone/>
            </a:pPr>
            <a:r>
              <a:rPr lang="en-US" b="1" dirty="0"/>
              <a:t>Pray for them:</a:t>
            </a:r>
          </a:p>
          <a:p>
            <a:pPr marL="0" indent="0">
              <a:buNone/>
            </a:pPr>
            <a:r>
              <a:rPr lang="en-US" dirty="0"/>
              <a:t>-For wisdom in training and raising their children</a:t>
            </a:r>
          </a:p>
          <a:p>
            <a:pPr marL="0" indent="0">
              <a:buNone/>
            </a:pPr>
            <a:r>
              <a:rPr lang="en-US" dirty="0"/>
              <a:t>-For protection against attacks from the evil one</a:t>
            </a:r>
          </a:p>
          <a:p>
            <a:pPr marL="0" indent="0">
              <a:buNone/>
            </a:pPr>
            <a:r>
              <a:rPr lang="en-US" dirty="0"/>
              <a:t>-For the continued work of the AFLC in Uganda</a:t>
            </a:r>
          </a:p>
          <a:p>
            <a:pPr marL="0" indent="0">
              <a:buNone/>
            </a:pPr>
            <a:r>
              <a:rPr lang="en-US" dirty="0"/>
              <a:t>-For vision for making disciples in the village</a:t>
            </a:r>
          </a:p>
          <a:p>
            <a:pPr marL="0" indent="0">
              <a:buNone/>
            </a:pPr>
            <a:r>
              <a:rPr lang="en-US" dirty="0"/>
              <a:t>-For health and safety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994" y="2094978"/>
            <a:ext cx="5603309" cy="4202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Image result for Ugand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8449" y="1597941"/>
            <a:ext cx="1304098" cy="139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256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Nate &amp; Rhoda </a:t>
            </a:r>
            <a:r>
              <a:rPr lang="en-US" sz="6000" dirty="0" err="1"/>
              <a:t>jore</a:t>
            </a:r>
            <a:endParaRPr lang="en-US" sz="6000" dirty="0"/>
          </a:p>
        </p:txBody>
      </p:sp>
      <p:sp>
        <p:nvSpPr>
          <p:cNvPr id="3" name="Content Placeholder 2"/>
          <p:cNvSpPr>
            <a:spLocks noGrp="1"/>
          </p:cNvSpPr>
          <p:nvPr>
            <p:ph idx="1"/>
          </p:nvPr>
        </p:nvSpPr>
        <p:spPr>
          <a:xfrm>
            <a:off x="1251677" y="1534438"/>
            <a:ext cx="4572925" cy="5323562"/>
          </a:xfrm>
        </p:spPr>
        <p:txBody>
          <a:bodyPr>
            <a:normAutofit fontScale="92500" lnSpcReduction="20000"/>
          </a:bodyPr>
          <a:lstStyle/>
          <a:p>
            <a:pPr marL="0" indent="0">
              <a:buNone/>
            </a:pPr>
            <a:r>
              <a:rPr lang="en-US" dirty="0"/>
              <a:t>Pastor Nate and Rhoda </a:t>
            </a:r>
            <a:r>
              <a:rPr lang="en-US" dirty="0" err="1"/>
              <a:t>Jore</a:t>
            </a:r>
            <a:r>
              <a:rPr lang="en-US" dirty="0"/>
              <a:t> and their children are serving in Uganda. They have been able to study the language and culture and build close relationships with the Ugandan people. In addition, they specifically work with the training of pastors and leaders of the churches. They are joined by their six children.</a:t>
            </a:r>
          </a:p>
          <a:p>
            <a:pPr marL="0" indent="0">
              <a:buNone/>
            </a:pPr>
            <a:r>
              <a:rPr lang="en-US" b="1" dirty="0"/>
              <a:t>Pray for them:</a:t>
            </a:r>
          </a:p>
          <a:p>
            <a:pPr marL="0" indent="0">
              <a:buNone/>
            </a:pPr>
            <a:r>
              <a:rPr lang="en-US" dirty="0"/>
              <a:t>-For wisdom in training and raising their children</a:t>
            </a:r>
          </a:p>
          <a:p>
            <a:pPr marL="0" indent="0">
              <a:buNone/>
            </a:pPr>
            <a:r>
              <a:rPr lang="en-US" dirty="0"/>
              <a:t>-For protection against attacks from the evil one</a:t>
            </a:r>
          </a:p>
          <a:p>
            <a:pPr marL="0" indent="0">
              <a:buNone/>
            </a:pPr>
            <a:r>
              <a:rPr lang="en-US" dirty="0"/>
              <a:t>-For the continued work of the AFLC in Uganda</a:t>
            </a:r>
          </a:p>
          <a:p>
            <a:pPr marL="0" indent="0">
              <a:buNone/>
            </a:pPr>
            <a:r>
              <a:rPr lang="en-US" dirty="0"/>
              <a:t>-For vision for making disciples in the village</a:t>
            </a:r>
          </a:p>
          <a:p>
            <a:pPr marL="0" indent="0">
              <a:buNone/>
            </a:pPr>
            <a:r>
              <a:rPr lang="en-US" dirty="0"/>
              <a:t>-For health and safety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994" y="2094978"/>
            <a:ext cx="5603309" cy="4202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Image result for Ugand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397" y="338360"/>
            <a:ext cx="1304098" cy="139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127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Brent &amp; Emily </a:t>
            </a:r>
            <a:r>
              <a:rPr lang="en-US" sz="6600" dirty="0" err="1"/>
              <a:t>Raan</a:t>
            </a:r>
            <a:endParaRPr lang="en-US" sz="6600" dirty="0"/>
          </a:p>
        </p:txBody>
      </p:sp>
      <p:sp>
        <p:nvSpPr>
          <p:cNvPr id="3" name="Content Placeholder 2"/>
          <p:cNvSpPr>
            <a:spLocks noGrp="1"/>
          </p:cNvSpPr>
          <p:nvPr>
            <p:ph idx="1"/>
          </p:nvPr>
        </p:nvSpPr>
        <p:spPr>
          <a:xfrm>
            <a:off x="1251678" y="3630899"/>
            <a:ext cx="4343006" cy="3034595"/>
          </a:xfrm>
        </p:spPr>
        <p:txBody>
          <a:bodyPr>
            <a:normAutofit/>
          </a:bodyPr>
          <a:lstStyle/>
          <a:p>
            <a:pPr marL="0" indent="0">
              <a:buNone/>
            </a:pPr>
            <a:r>
              <a:rPr lang="en-US" b="1" dirty="0"/>
              <a:t>Pray for them:</a:t>
            </a:r>
          </a:p>
          <a:p>
            <a:pPr marL="0" indent="0">
              <a:buNone/>
            </a:pPr>
            <a:r>
              <a:rPr lang="en-US" dirty="0"/>
              <a:t>-For guidance and open doors concerning the upcoming stages of their ministry</a:t>
            </a:r>
          </a:p>
          <a:p>
            <a:pPr marL="0" indent="0">
              <a:buNone/>
            </a:pPr>
            <a:r>
              <a:rPr lang="en-US" dirty="0"/>
              <a:t>-For wisdom in all they do</a:t>
            </a:r>
          </a:p>
          <a:p>
            <a:pPr marL="0" indent="0">
              <a:buNone/>
            </a:pPr>
            <a:r>
              <a:rPr lang="en-US" dirty="0"/>
              <a:t>-For their children</a:t>
            </a:r>
          </a:p>
          <a:p>
            <a:pPr marL="0" indent="0">
              <a:buNone/>
            </a:pPr>
            <a:r>
              <a:rPr lang="en-US" dirty="0"/>
              <a:t>For health and safety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636" y="2027964"/>
            <a:ext cx="5397086" cy="4097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Image result for Ugand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759" y="1585550"/>
            <a:ext cx="1622860" cy="172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180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Brent &amp; Emily </a:t>
            </a:r>
            <a:r>
              <a:rPr lang="en-US" sz="5400" dirty="0" err="1"/>
              <a:t>Raan</a:t>
            </a:r>
            <a:endParaRPr lang="en-US" sz="5400" dirty="0"/>
          </a:p>
        </p:txBody>
      </p:sp>
      <p:sp>
        <p:nvSpPr>
          <p:cNvPr id="3" name="Content Placeholder 2"/>
          <p:cNvSpPr>
            <a:spLocks noGrp="1"/>
          </p:cNvSpPr>
          <p:nvPr>
            <p:ph idx="1"/>
          </p:nvPr>
        </p:nvSpPr>
        <p:spPr>
          <a:xfrm>
            <a:off x="1251678" y="1609594"/>
            <a:ext cx="4460190" cy="5248406"/>
          </a:xfrm>
        </p:spPr>
        <p:txBody>
          <a:bodyPr>
            <a:normAutofit fontScale="92500"/>
          </a:bodyPr>
          <a:lstStyle/>
          <a:p>
            <a:pPr marL="0" indent="0">
              <a:buNone/>
            </a:pPr>
            <a:r>
              <a:rPr lang="en-US" dirty="0"/>
              <a:t>Pastor Brent and Emily </a:t>
            </a:r>
            <a:r>
              <a:rPr lang="en-US" dirty="0" err="1"/>
              <a:t>Raan</a:t>
            </a:r>
            <a:r>
              <a:rPr lang="en-US" dirty="0"/>
              <a:t>, along with their two daughters, have been called as full time missionaries to Uganda. Their first year will be spent helping out Ambassador Institute and reaching out to the Ugandan nationals and the Indian population. They have been sent with the vision of planting free and living Lutheran congregations.</a:t>
            </a:r>
          </a:p>
          <a:p>
            <a:pPr marL="0" indent="0">
              <a:buNone/>
            </a:pPr>
            <a:r>
              <a:rPr lang="en-US" b="1" dirty="0"/>
              <a:t>Pray for them:</a:t>
            </a:r>
          </a:p>
          <a:p>
            <a:pPr marL="0" indent="0">
              <a:buNone/>
            </a:pPr>
            <a:r>
              <a:rPr lang="en-US" dirty="0"/>
              <a:t>-For guidance and open doors concerning the upcoming stages of their ministry</a:t>
            </a:r>
          </a:p>
          <a:p>
            <a:pPr marL="0" indent="0">
              <a:buNone/>
            </a:pPr>
            <a:r>
              <a:rPr lang="en-US" dirty="0"/>
              <a:t>-For wisdom in all they do</a:t>
            </a:r>
          </a:p>
          <a:p>
            <a:pPr marL="0" indent="0">
              <a:buNone/>
            </a:pPr>
            <a:r>
              <a:rPr lang="en-US" dirty="0"/>
              <a:t>-For their children</a:t>
            </a:r>
          </a:p>
          <a:p>
            <a:pPr marL="0" indent="0">
              <a:buNone/>
            </a:pPr>
            <a:r>
              <a:rPr lang="en-US" dirty="0"/>
              <a:t>For health and safety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636" y="2027964"/>
            <a:ext cx="5397086" cy="4097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Image result for Ugand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189" y="228938"/>
            <a:ext cx="1327345" cy="141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03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889" y="382385"/>
            <a:ext cx="10178322" cy="1492132"/>
          </a:xfrm>
        </p:spPr>
        <p:txBody>
          <a:bodyPr>
            <a:noAutofit/>
          </a:bodyPr>
          <a:lstStyle/>
          <a:p>
            <a:r>
              <a:rPr lang="en-US" sz="6600" dirty="0"/>
              <a:t>Jonathan &amp; </a:t>
            </a:r>
            <a:r>
              <a:rPr lang="en-US" sz="6600" dirty="0" err="1"/>
              <a:t>Tamba</a:t>
            </a:r>
            <a:r>
              <a:rPr lang="en-US" sz="6600" dirty="0"/>
              <a:t> Abel</a:t>
            </a:r>
          </a:p>
        </p:txBody>
      </p:sp>
      <p:sp>
        <p:nvSpPr>
          <p:cNvPr id="3" name="Content Placeholder 2"/>
          <p:cNvSpPr>
            <a:spLocks noGrp="1"/>
          </p:cNvSpPr>
          <p:nvPr>
            <p:ph idx="1"/>
          </p:nvPr>
        </p:nvSpPr>
        <p:spPr>
          <a:xfrm>
            <a:off x="1263825" y="4192159"/>
            <a:ext cx="4435138" cy="2162388"/>
          </a:xfrm>
        </p:spPr>
        <p:txBody>
          <a:bodyPr/>
          <a:lstStyle/>
          <a:p>
            <a:pPr marL="0" indent="0">
              <a:buNone/>
            </a:pPr>
            <a:r>
              <a:rPr lang="en-US" b="1" dirty="0"/>
              <a:t>Pray for them:</a:t>
            </a:r>
          </a:p>
          <a:p>
            <a:pPr marL="0" indent="0">
              <a:buNone/>
            </a:pPr>
            <a:r>
              <a:rPr lang="en-US" dirty="0"/>
              <a:t>-For health and safety</a:t>
            </a:r>
          </a:p>
          <a:p>
            <a:pPr marL="0" indent="0">
              <a:buNone/>
            </a:pPr>
            <a:r>
              <a:rPr lang="en-US" dirty="0"/>
              <a:t>-For wisdom in working with the national people and leadership</a:t>
            </a:r>
          </a:p>
          <a:p>
            <a:pPr marL="0" indent="0">
              <a:buNone/>
            </a:pPr>
            <a:r>
              <a:rPr lang="en-US" dirty="0"/>
              <a:t>-For health and safety</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0398" y="2153941"/>
            <a:ext cx="5600808" cy="4200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9302" y="-86805"/>
            <a:ext cx="1961322" cy="1961322"/>
          </a:xfrm>
          <a:prstGeom prst="rect">
            <a:avLst/>
          </a:prstGeom>
        </p:spPr>
      </p:pic>
      <p:pic>
        <p:nvPicPr>
          <p:cNvPr id="2050" name="Picture 2" descr="Image result for brazil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892" y="1447085"/>
            <a:ext cx="2449004" cy="244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200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Michael Rokenbrodt</a:t>
            </a:r>
          </a:p>
        </p:txBody>
      </p:sp>
      <p:sp>
        <p:nvSpPr>
          <p:cNvPr id="3" name="Content Placeholder 2"/>
          <p:cNvSpPr>
            <a:spLocks noGrp="1"/>
          </p:cNvSpPr>
          <p:nvPr>
            <p:ph idx="1"/>
          </p:nvPr>
        </p:nvSpPr>
        <p:spPr>
          <a:xfrm>
            <a:off x="1251678" y="3630899"/>
            <a:ext cx="4343006" cy="3034595"/>
          </a:xfrm>
        </p:spPr>
        <p:txBody>
          <a:bodyPr>
            <a:normAutofit/>
          </a:bodyPr>
          <a:lstStyle/>
          <a:p>
            <a:pPr marL="0" indent="0">
              <a:buNone/>
            </a:pPr>
            <a:r>
              <a:rPr lang="en-US" b="1" dirty="0"/>
              <a:t>Pray for him:</a:t>
            </a:r>
          </a:p>
          <a:p>
            <a:pPr marL="0" indent="0">
              <a:buNone/>
            </a:pPr>
            <a:r>
              <a:rPr lang="en-US" dirty="0"/>
              <a:t>-For provision of continued prayer and financial support</a:t>
            </a:r>
          </a:p>
          <a:p>
            <a:pPr marL="0" indent="0">
              <a:buNone/>
            </a:pPr>
            <a:r>
              <a:rPr lang="en-US" dirty="0"/>
              <a:t>-For language learning</a:t>
            </a:r>
          </a:p>
          <a:p>
            <a:pPr marL="0" indent="0">
              <a:buNone/>
            </a:pPr>
            <a:r>
              <a:rPr lang="en-US" dirty="0"/>
              <a:t>-For safety and health</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9" name="Picture 8"/>
          <p:cNvPicPr>
            <a:picLocks noChangeAspect="1"/>
          </p:cNvPicPr>
          <p:nvPr/>
        </p:nvPicPr>
        <p:blipFill>
          <a:blip r:embed="rId3"/>
          <a:stretch>
            <a:fillRect/>
          </a:stretch>
        </p:blipFill>
        <p:spPr>
          <a:xfrm>
            <a:off x="5910636" y="2052689"/>
            <a:ext cx="5397086" cy="4047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Image result for Ugand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759" y="1585550"/>
            <a:ext cx="1622860" cy="172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72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Michael Rokenbrodt</a:t>
            </a:r>
          </a:p>
        </p:txBody>
      </p:sp>
      <p:sp>
        <p:nvSpPr>
          <p:cNvPr id="3" name="Content Placeholder 2"/>
          <p:cNvSpPr>
            <a:spLocks noGrp="1"/>
          </p:cNvSpPr>
          <p:nvPr>
            <p:ph idx="1"/>
          </p:nvPr>
        </p:nvSpPr>
        <p:spPr>
          <a:xfrm>
            <a:off x="1251678" y="1289957"/>
            <a:ext cx="4460190" cy="5568043"/>
          </a:xfrm>
        </p:spPr>
        <p:txBody>
          <a:bodyPr>
            <a:normAutofit fontScale="92500" lnSpcReduction="20000"/>
          </a:bodyPr>
          <a:lstStyle/>
          <a:p>
            <a:pPr marL="0" indent="0">
              <a:buNone/>
            </a:pPr>
            <a:r>
              <a:rPr lang="en-US" dirty="0"/>
              <a:t>Michael Rokenbrodt has accepted a call to be an AFLC Missionary. He will be serving as a seasonal missionary, meaning he will be on the AFLC mission field for only part of each year. From January to May, he will be teaching pastors and church leaders with our other Ugandan missionaries. </a:t>
            </a:r>
            <a:br>
              <a:rPr lang="en-US" dirty="0"/>
            </a:br>
            <a:br>
              <a:rPr lang="en-US" dirty="0"/>
            </a:br>
            <a:r>
              <a:rPr lang="en-US" dirty="0"/>
              <a:t>Michael has served for two years as a STA. his goal to resume serving in Uganda, except now as a called AFLC Missionary. His gifts in writing, speaking, and drama are qualities that will amplify the efforts of AFLC Missions in Uganda.</a:t>
            </a:r>
          </a:p>
          <a:p>
            <a:pPr marL="0" indent="0">
              <a:buNone/>
            </a:pPr>
            <a:r>
              <a:rPr lang="en-US" b="1" dirty="0"/>
              <a:t>Pray for him:</a:t>
            </a:r>
          </a:p>
          <a:p>
            <a:pPr marL="0" indent="0">
              <a:buNone/>
            </a:pPr>
            <a:r>
              <a:rPr lang="en-US" dirty="0"/>
              <a:t>-For provision of continued prayer and financial support</a:t>
            </a:r>
          </a:p>
          <a:p>
            <a:pPr marL="0" indent="0">
              <a:buNone/>
            </a:pPr>
            <a:r>
              <a:rPr lang="en-US" dirty="0"/>
              <a:t>-For language learning</a:t>
            </a:r>
          </a:p>
          <a:p>
            <a:pPr marL="0" indent="0">
              <a:buNone/>
            </a:pPr>
            <a:r>
              <a:rPr lang="en-US" dirty="0"/>
              <a:t>-For safety and health</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9" name="Picture 8"/>
          <p:cNvPicPr>
            <a:picLocks noChangeAspect="1"/>
          </p:cNvPicPr>
          <p:nvPr/>
        </p:nvPicPr>
        <p:blipFill>
          <a:blip r:embed="rId3"/>
          <a:stretch>
            <a:fillRect/>
          </a:stretch>
        </p:blipFill>
        <p:spPr>
          <a:xfrm>
            <a:off x="5910636" y="2052689"/>
            <a:ext cx="5397086" cy="4047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Image result for Ugand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5506" y="382385"/>
            <a:ext cx="1327345" cy="141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684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36" y="382384"/>
            <a:ext cx="10178322" cy="1492132"/>
          </a:xfrm>
        </p:spPr>
        <p:txBody>
          <a:bodyPr>
            <a:normAutofit/>
          </a:bodyPr>
          <a:lstStyle/>
          <a:p>
            <a:r>
              <a:rPr lang="en-US" sz="7200" dirty="0"/>
              <a:t>John &amp; Hannah lee</a:t>
            </a:r>
          </a:p>
        </p:txBody>
      </p:sp>
      <p:sp>
        <p:nvSpPr>
          <p:cNvPr id="3" name="Content Placeholder 2"/>
          <p:cNvSpPr>
            <a:spLocks noGrp="1"/>
          </p:cNvSpPr>
          <p:nvPr>
            <p:ph idx="1"/>
          </p:nvPr>
        </p:nvSpPr>
        <p:spPr>
          <a:xfrm>
            <a:off x="1038736" y="3525253"/>
            <a:ext cx="5011336" cy="3332747"/>
          </a:xfrm>
        </p:spPr>
        <p:txBody>
          <a:bodyPr>
            <a:normAutofit lnSpcReduction="10000"/>
          </a:bodyPr>
          <a:lstStyle/>
          <a:p>
            <a:pPr marL="0" indent="0">
              <a:buNone/>
            </a:pPr>
            <a:r>
              <a:rPr lang="en-US" b="1" dirty="0"/>
              <a:t>Pray for them:</a:t>
            </a:r>
          </a:p>
          <a:p>
            <a:pPr marL="0" indent="0">
              <a:buNone/>
            </a:pPr>
            <a:r>
              <a:rPr lang="en-US" dirty="0"/>
              <a:t>-That God would send laborers into the field of Asia to foster congregational leadership</a:t>
            </a:r>
          </a:p>
          <a:p>
            <a:pPr marL="0" indent="0">
              <a:buNone/>
            </a:pPr>
            <a:r>
              <a:rPr lang="en-US" dirty="0"/>
              <a:t>-That these foreign nations would be welcoming to the Gospel</a:t>
            </a:r>
          </a:p>
          <a:p>
            <a:pPr marL="0" indent="0">
              <a:buNone/>
            </a:pPr>
            <a:r>
              <a:rPr lang="en-US" dirty="0"/>
              <a:t>-That God would give them boldness and open doors to share </a:t>
            </a:r>
          </a:p>
          <a:p>
            <a:pPr marL="0" indent="0">
              <a:buNone/>
            </a:pPr>
            <a:r>
              <a:rPr lang="en-US" dirty="0"/>
              <a:t>-For wisdom, health, and safety as they travel across the country on deputation</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014" y="2293017"/>
            <a:ext cx="5116333" cy="3837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4" descr="Image result for asi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578" y="1575080"/>
            <a:ext cx="1505924" cy="170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272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36" y="382384"/>
            <a:ext cx="10178322" cy="1492132"/>
          </a:xfrm>
        </p:spPr>
        <p:txBody>
          <a:bodyPr>
            <a:normAutofit/>
          </a:bodyPr>
          <a:lstStyle/>
          <a:p>
            <a:r>
              <a:rPr lang="en-US" sz="6000" dirty="0"/>
              <a:t>John &amp; Hannah lee</a:t>
            </a:r>
          </a:p>
        </p:txBody>
      </p:sp>
      <p:sp>
        <p:nvSpPr>
          <p:cNvPr id="3" name="Content Placeholder 2"/>
          <p:cNvSpPr>
            <a:spLocks noGrp="1"/>
          </p:cNvSpPr>
          <p:nvPr>
            <p:ph idx="1"/>
          </p:nvPr>
        </p:nvSpPr>
        <p:spPr>
          <a:xfrm>
            <a:off x="1251678" y="1402915"/>
            <a:ext cx="5011336" cy="5260932"/>
          </a:xfrm>
        </p:spPr>
        <p:txBody>
          <a:bodyPr>
            <a:normAutofit lnSpcReduction="10000"/>
          </a:bodyPr>
          <a:lstStyle/>
          <a:p>
            <a:pPr marL="0" indent="0">
              <a:buNone/>
            </a:pPr>
            <a:r>
              <a:rPr lang="en-US" dirty="0"/>
              <a:t>John and Hannah Lee have accepted a call from AFLC World Missions to serve in Asia. They will spend the first year learning the culture and language followed by church planting, nourishing, and training. The Lees have two daughters.</a:t>
            </a:r>
          </a:p>
          <a:p>
            <a:pPr marL="0" indent="0">
              <a:buNone/>
            </a:pPr>
            <a:r>
              <a:rPr lang="en-US" b="1" dirty="0"/>
              <a:t>Pray for them:</a:t>
            </a:r>
          </a:p>
          <a:p>
            <a:pPr marL="0" indent="0">
              <a:buNone/>
            </a:pPr>
            <a:r>
              <a:rPr lang="en-US" dirty="0"/>
              <a:t>-That God would send laborers into the field of Asia to foster congregational leadership</a:t>
            </a:r>
          </a:p>
          <a:p>
            <a:pPr marL="0" indent="0">
              <a:buNone/>
            </a:pPr>
            <a:r>
              <a:rPr lang="en-US" dirty="0"/>
              <a:t>-That these foreign nations would be welcoming to the Gospel</a:t>
            </a:r>
          </a:p>
          <a:p>
            <a:pPr marL="0" indent="0">
              <a:buNone/>
            </a:pPr>
            <a:r>
              <a:rPr lang="en-US" dirty="0"/>
              <a:t>-That God would give them boldness and open doors to share </a:t>
            </a:r>
          </a:p>
          <a:p>
            <a:pPr marL="0" indent="0">
              <a:buNone/>
            </a:pPr>
            <a:r>
              <a:rPr lang="en-US" dirty="0"/>
              <a:t>-For wisdom, health, and safety as they travel across the country on deputation</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014" y="2293017"/>
            <a:ext cx="5116333" cy="3837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4" descr="Image result for asia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8767" y="287702"/>
            <a:ext cx="1365336" cy="1541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525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889" y="382385"/>
            <a:ext cx="10178322" cy="1492132"/>
          </a:xfrm>
        </p:spPr>
        <p:txBody>
          <a:bodyPr>
            <a:noAutofit/>
          </a:bodyPr>
          <a:lstStyle/>
          <a:p>
            <a:r>
              <a:rPr lang="en-US" sz="5400" dirty="0"/>
              <a:t>Jonathan &amp; </a:t>
            </a:r>
            <a:r>
              <a:rPr lang="en-US" sz="5400" dirty="0" err="1"/>
              <a:t>Tamba</a:t>
            </a:r>
            <a:r>
              <a:rPr lang="en-US" sz="5400" dirty="0"/>
              <a:t> Abel</a:t>
            </a:r>
          </a:p>
        </p:txBody>
      </p:sp>
      <p:sp>
        <p:nvSpPr>
          <p:cNvPr id="3" name="Content Placeholder 2"/>
          <p:cNvSpPr>
            <a:spLocks noGrp="1"/>
          </p:cNvSpPr>
          <p:nvPr>
            <p:ph idx="1"/>
          </p:nvPr>
        </p:nvSpPr>
        <p:spPr>
          <a:xfrm>
            <a:off x="1119446" y="1874517"/>
            <a:ext cx="4435138" cy="4850600"/>
          </a:xfrm>
        </p:spPr>
        <p:txBody>
          <a:bodyPr/>
          <a:lstStyle/>
          <a:p>
            <a:pPr marL="0" indent="0">
              <a:buNone/>
            </a:pPr>
            <a:r>
              <a:rPr lang="en-US" dirty="0"/>
              <a:t>Pastor Jonathan and </a:t>
            </a:r>
            <a:r>
              <a:rPr lang="en-US" dirty="0" err="1"/>
              <a:t>Tamba</a:t>
            </a:r>
            <a:r>
              <a:rPr lang="en-US" dirty="0"/>
              <a:t> Abel  serve a church in Maringa, Brazil. Jonathan also teaches at the Bible School in Campo </a:t>
            </a:r>
            <a:r>
              <a:rPr lang="en-US" dirty="0" err="1"/>
              <a:t>Mourao</a:t>
            </a:r>
            <a:r>
              <a:rPr lang="en-US" dirty="0"/>
              <a:t> on a regular basis. They are joined by their youngest child Michelle.</a:t>
            </a:r>
          </a:p>
          <a:p>
            <a:pPr marL="0" indent="0">
              <a:buNone/>
            </a:pPr>
            <a:r>
              <a:rPr lang="en-US" b="1" dirty="0"/>
              <a:t>Pray for them:</a:t>
            </a:r>
          </a:p>
          <a:p>
            <a:pPr marL="0" indent="0">
              <a:buNone/>
            </a:pPr>
            <a:r>
              <a:rPr lang="en-US" dirty="0"/>
              <a:t>-For health and safety</a:t>
            </a:r>
          </a:p>
          <a:p>
            <a:pPr marL="0" indent="0">
              <a:buNone/>
            </a:pPr>
            <a:r>
              <a:rPr lang="en-US" dirty="0"/>
              <a:t>-For wisdom in working with the national people and leadership</a:t>
            </a:r>
          </a:p>
          <a:p>
            <a:pPr marL="0" indent="0">
              <a:buNone/>
            </a:pPr>
            <a:r>
              <a:rPr lang="en-US" dirty="0"/>
              <a:t>-For health and safety</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0398" y="2153941"/>
            <a:ext cx="5600808" cy="4200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9302" y="-86805"/>
            <a:ext cx="1961322" cy="1961322"/>
          </a:xfrm>
          <a:prstGeom prst="rect">
            <a:avLst/>
          </a:prstGeom>
        </p:spPr>
      </p:pic>
      <p:pic>
        <p:nvPicPr>
          <p:cNvPr id="2050" name="Picture 2" descr="Image result for brazil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2162" y="257377"/>
            <a:ext cx="1617140" cy="1617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527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492132"/>
          </a:xfrm>
        </p:spPr>
        <p:txBody>
          <a:bodyPr>
            <a:normAutofit/>
          </a:bodyPr>
          <a:lstStyle/>
          <a:p>
            <a:r>
              <a:rPr lang="en-US" sz="6000" dirty="0"/>
              <a:t>Paul &amp; Becky Abel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5354" y="-128000"/>
            <a:ext cx="1898106" cy="1898106"/>
          </a:xfrm>
        </p:spPr>
      </p:pic>
      <p:sp>
        <p:nvSpPr>
          <p:cNvPr id="6" name="Content Placeholder 2"/>
          <p:cNvSpPr txBox="1">
            <a:spLocks/>
          </p:cNvSpPr>
          <p:nvPr/>
        </p:nvSpPr>
        <p:spPr>
          <a:xfrm>
            <a:off x="1444184" y="3705728"/>
            <a:ext cx="3789554" cy="27191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b="1" dirty="0"/>
              <a:t>Pray for them:</a:t>
            </a:r>
          </a:p>
          <a:p>
            <a:pPr marL="0" indent="0">
              <a:buFont typeface="Arial" panose="020B0604020202020204" pitchFamily="34" charset="0"/>
              <a:buNone/>
            </a:pPr>
            <a:r>
              <a:rPr lang="en-US" dirty="0"/>
              <a:t>-For camps and retreats at the ARCA</a:t>
            </a:r>
          </a:p>
          <a:p>
            <a:pPr marL="0" indent="0">
              <a:buFont typeface="Arial" panose="020B0604020202020204" pitchFamily="34" charset="0"/>
              <a:buNone/>
            </a:pPr>
            <a:r>
              <a:rPr lang="en-US" dirty="0"/>
              <a:t>-For faithful commitment and stability of church members</a:t>
            </a:r>
          </a:p>
          <a:p>
            <a:pPr marL="0" indent="0">
              <a:buFont typeface="Arial" panose="020B0604020202020204" pitchFamily="34" charset="0"/>
              <a:buNone/>
            </a:pPr>
            <a:r>
              <a:rPr lang="en-US" dirty="0"/>
              <a:t>-For God’s continued provision for the work in Brazil</a:t>
            </a:r>
          </a:p>
          <a:p>
            <a:pPr marL="0" indent="0">
              <a:buFont typeface="Arial" panose="020B0604020202020204" pitchFamily="34" charset="0"/>
              <a:buNone/>
            </a:pPr>
            <a:r>
              <a:rPr lang="en-US" dirty="0"/>
              <a:t>-For health and safety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555" y="2280491"/>
            <a:ext cx="5736445" cy="3823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Image result for brazil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832" y="1614276"/>
            <a:ext cx="1827125" cy="182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187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492132"/>
          </a:xfrm>
        </p:spPr>
        <p:txBody>
          <a:bodyPr>
            <a:normAutofit/>
          </a:bodyPr>
          <a:lstStyle/>
          <a:p>
            <a:r>
              <a:rPr lang="en-US" sz="6000" dirty="0"/>
              <a:t>Paul &amp; Becky Abel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5354" y="-128000"/>
            <a:ext cx="1898106" cy="1898106"/>
          </a:xfrm>
        </p:spPr>
      </p:pic>
      <p:sp>
        <p:nvSpPr>
          <p:cNvPr id="6" name="Content Placeholder 2"/>
          <p:cNvSpPr txBox="1">
            <a:spLocks/>
          </p:cNvSpPr>
          <p:nvPr/>
        </p:nvSpPr>
        <p:spPr>
          <a:xfrm>
            <a:off x="1143000" y="1515979"/>
            <a:ext cx="4268243" cy="507271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dirty="0"/>
              <a:t>Pastor Paul and Becky Abel serve in Curitiba, Parana, Brazil. Their ministry focus is on church planting and the Brazil ARCA retreat center. The family has been known for their welcoming hearts and lovingly opening their home.</a:t>
            </a:r>
          </a:p>
          <a:p>
            <a:pPr marL="0" indent="0">
              <a:buFont typeface="Arial" panose="020B0604020202020204" pitchFamily="34" charset="0"/>
              <a:buNone/>
            </a:pPr>
            <a:r>
              <a:rPr lang="en-US" b="1" dirty="0"/>
              <a:t>Pray for them:</a:t>
            </a:r>
          </a:p>
          <a:p>
            <a:pPr marL="0" indent="0">
              <a:buFont typeface="Arial" panose="020B0604020202020204" pitchFamily="34" charset="0"/>
              <a:buNone/>
            </a:pPr>
            <a:r>
              <a:rPr lang="en-US" dirty="0"/>
              <a:t>-For camps and retreats at the ARCA</a:t>
            </a:r>
          </a:p>
          <a:p>
            <a:pPr marL="0" indent="0">
              <a:buFont typeface="Arial" panose="020B0604020202020204" pitchFamily="34" charset="0"/>
              <a:buNone/>
            </a:pPr>
            <a:r>
              <a:rPr lang="en-US" dirty="0"/>
              <a:t>-For faithful commitment and stability of church members</a:t>
            </a:r>
          </a:p>
          <a:p>
            <a:pPr marL="0" indent="0">
              <a:buFont typeface="Arial" panose="020B0604020202020204" pitchFamily="34" charset="0"/>
              <a:buNone/>
            </a:pPr>
            <a:r>
              <a:rPr lang="en-US" dirty="0"/>
              <a:t>-For God’s continued provision for the work in Brazil</a:t>
            </a:r>
          </a:p>
          <a:p>
            <a:pPr marL="0" indent="0">
              <a:buFont typeface="Arial" panose="020B0604020202020204" pitchFamily="34" charset="0"/>
              <a:buNone/>
            </a:pPr>
            <a:r>
              <a:rPr lang="en-US" dirty="0"/>
              <a:t>-For health and safety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555" y="2280491"/>
            <a:ext cx="5736445" cy="3823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Image result for brazil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644" y="228856"/>
            <a:ext cx="1541250" cy="154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678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590078"/>
            <a:ext cx="10178322" cy="1492132"/>
          </a:xfrm>
        </p:spPr>
        <p:txBody>
          <a:bodyPr>
            <a:normAutofit/>
          </a:bodyPr>
          <a:lstStyle/>
          <a:p>
            <a:r>
              <a:rPr lang="en-US" sz="6000" dirty="0"/>
              <a:t>Matthew &amp; </a:t>
            </a:r>
            <a:r>
              <a:rPr lang="en-US" sz="6000" dirty="0" err="1"/>
              <a:t>Ednay</a:t>
            </a:r>
            <a:r>
              <a:rPr lang="en-US" sz="6000" dirty="0"/>
              <a:t> Abel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p:spPr>
      </p:pic>
      <p:sp>
        <p:nvSpPr>
          <p:cNvPr id="5" name="Content Placeholder 2"/>
          <p:cNvSpPr txBox="1">
            <a:spLocks/>
          </p:cNvSpPr>
          <p:nvPr/>
        </p:nvSpPr>
        <p:spPr>
          <a:xfrm>
            <a:off x="2178109" y="3878289"/>
            <a:ext cx="4435138" cy="261876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b="1" dirty="0"/>
              <a:t>Pray for them:</a:t>
            </a:r>
          </a:p>
          <a:p>
            <a:pPr marL="0" indent="0">
              <a:buFont typeface="Arial" panose="020B0604020202020204" pitchFamily="34" charset="0"/>
              <a:buNone/>
            </a:pPr>
            <a:r>
              <a:rPr lang="en-US" dirty="0"/>
              <a:t>-For their marriage</a:t>
            </a:r>
          </a:p>
          <a:p>
            <a:pPr marL="0" indent="0">
              <a:buFont typeface="Arial" panose="020B0604020202020204" pitchFamily="34" charset="0"/>
              <a:buNone/>
            </a:pPr>
            <a:r>
              <a:rPr lang="en-US" dirty="0"/>
              <a:t>-For vision and wisdom as they work with a wide rage of ministry opportunities</a:t>
            </a:r>
          </a:p>
          <a:p>
            <a:pPr marL="0" indent="0">
              <a:buFont typeface="Arial" panose="020B0604020202020204" pitchFamily="34" charset="0"/>
              <a:buNone/>
            </a:pPr>
            <a:r>
              <a:rPr lang="en-US" dirty="0"/>
              <a:t>-For health and safety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462" y="1778027"/>
            <a:ext cx="3104070" cy="4719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Image result for brazil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351" y="1874515"/>
            <a:ext cx="2092869" cy="209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5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36252"/>
            <a:ext cx="10178322" cy="1492132"/>
          </a:xfrm>
        </p:spPr>
        <p:txBody>
          <a:bodyPr>
            <a:normAutofit fontScale="90000"/>
          </a:bodyPr>
          <a:lstStyle/>
          <a:p>
            <a:r>
              <a:rPr lang="en-US" sz="6000" dirty="0"/>
              <a:t>Matthew &amp;</a:t>
            </a:r>
            <a:br>
              <a:rPr lang="en-US" sz="6000" dirty="0"/>
            </a:br>
            <a:r>
              <a:rPr lang="en-US" sz="6000" dirty="0"/>
              <a:t> </a:t>
            </a:r>
            <a:r>
              <a:rPr lang="en-US" sz="6000" dirty="0" err="1"/>
              <a:t>Ednay</a:t>
            </a:r>
            <a:r>
              <a:rPr lang="en-US" sz="6000" dirty="0"/>
              <a:t> Abel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p:spPr>
      </p:pic>
      <p:sp>
        <p:nvSpPr>
          <p:cNvPr id="5" name="Content Placeholder 2"/>
          <p:cNvSpPr txBox="1">
            <a:spLocks/>
          </p:cNvSpPr>
          <p:nvPr/>
        </p:nvSpPr>
        <p:spPr>
          <a:xfrm>
            <a:off x="1610276" y="1874516"/>
            <a:ext cx="4751905" cy="509809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dirty="0"/>
              <a:t>Matthew and </a:t>
            </a:r>
            <a:r>
              <a:rPr lang="en-US" dirty="0" err="1"/>
              <a:t>Ednay</a:t>
            </a:r>
            <a:r>
              <a:rPr lang="en-US" dirty="0"/>
              <a:t> Abel are currently serving in Brazil doing discipleship ministry. Matthew is working on his seminary degree through distance learning and </a:t>
            </a:r>
            <a:r>
              <a:rPr lang="en-US" dirty="0" err="1"/>
              <a:t>Ednay</a:t>
            </a:r>
            <a:r>
              <a:rPr lang="en-US" dirty="0"/>
              <a:t> finds ways to make use of her physical therapy training and share the gospel at the same time. </a:t>
            </a:r>
          </a:p>
          <a:p>
            <a:pPr marL="0" indent="0">
              <a:buFont typeface="Arial" panose="020B0604020202020204" pitchFamily="34" charset="0"/>
              <a:buNone/>
            </a:pPr>
            <a:r>
              <a:rPr lang="en-US" b="1" dirty="0"/>
              <a:t>Pray for them:</a:t>
            </a:r>
          </a:p>
          <a:p>
            <a:pPr marL="0" indent="0">
              <a:buFont typeface="Arial" panose="020B0604020202020204" pitchFamily="34" charset="0"/>
              <a:buNone/>
            </a:pPr>
            <a:r>
              <a:rPr lang="en-US" dirty="0"/>
              <a:t>-For their marriage</a:t>
            </a:r>
          </a:p>
          <a:p>
            <a:pPr marL="0" indent="0">
              <a:buFont typeface="Arial" panose="020B0604020202020204" pitchFamily="34" charset="0"/>
              <a:buNone/>
            </a:pPr>
            <a:r>
              <a:rPr lang="en-US" dirty="0"/>
              <a:t>-For vision and wisdom as they work with a wide rage of ministry opportunities</a:t>
            </a:r>
          </a:p>
          <a:p>
            <a:pPr marL="0" indent="0">
              <a:buFont typeface="Arial" panose="020B0604020202020204" pitchFamily="34" charset="0"/>
              <a:buNone/>
            </a:pPr>
            <a:r>
              <a:rPr lang="en-US" dirty="0"/>
              <a:t>-For health and safety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916" y="1989772"/>
            <a:ext cx="3104070" cy="4719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Image result for brazil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894" y="176351"/>
            <a:ext cx="1773322" cy="177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813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err="1"/>
              <a:t>Jonni</a:t>
            </a:r>
            <a:r>
              <a:rPr lang="en-US" sz="6600" dirty="0"/>
              <a:t> sliver</a:t>
            </a:r>
          </a:p>
        </p:txBody>
      </p:sp>
      <p:sp>
        <p:nvSpPr>
          <p:cNvPr id="5" name="Content Placeholder 2"/>
          <p:cNvSpPr>
            <a:spLocks noGrp="1"/>
          </p:cNvSpPr>
          <p:nvPr>
            <p:ph idx="1"/>
          </p:nvPr>
        </p:nvSpPr>
        <p:spPr>
          <a:xfrm>
            <a:off x="1757004" y="3517342"/>
            <a:ext cx="3428607" cy="3148153"/>
          </a:xfrm>
        </p:spPr>
        <p:txBody>
          <a:bodyPr>
            <a:normAutofit/>
          </a:bodyPr>
          <a:lstStyle/>
          <a:p>
            <a:pPr marL="0" indent="0">
              <a:buNone/>
            </a:pPr>
            <a:r>
              <a:rPr lang="en-US" b="1" dirty="0"/>
              <a:t>Pray for her:</a:t>
            </a:r>
          </a:p>
          <a:p>
            <a:pPr marL="0" indent="0">
              <a:buNone/>
            </a:pPr>
            <a:r>
              <a:rPr lang="en-US" dirty="0"/>
              <a:t>-For a long-term visa to be approved</a:t>
            </a:r>
          </a:p>
          <a:p>
            <a:pPr marL="0" indent="0">
              <a:buNone/>
            </a:pPr>
            <a:r>
              <a:rPr lang="en-US" dirty="0"/>
              <a:t>-For the partnerships of the staff and students</a:t>
            </a:r>
          </a:p>
          <a:p>
            <a:pPr marL="0" indent="0">
              <a:buNone/>
            </a:pPr>
            <a:r>
              <a:rPr lang="en-US" dirty="0"/>
              <a:t>-For clear and creative communication and support</a:t>
            </a:r>
          </a:p>
          <a:p>
            <a:pPr marL="0" indent="0">
              <a:buNone/>
            </a:pPr>
            <a:r>
              <a:rPr lang="en-US" dirty="0"/>
              <a:t>-For health and safety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000" y="2101120"/>
            <a:ext cx="4535944" cy="3777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Image result for brazil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82" y="1523400"/>
            <a:ext cx="1760795" cy="176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901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err="1"/>
              <a:t>Jonni</a:t>
            </a:r>
            <a:r>
              <a:rPr lang="en-US" sz="6000" dirty="0"/>
              <a:t> sliver</a:t>
            </a:r>
          </a:p>
        </p:txBody>
      </p:sp>
      <p:sp>
        <p:nvSpPr>
          <p:cNvPr id="5" name="Content Placeholder 2"/>
          <p:cNvSpPr>
            <a:spLocks noGrp="1"/>
          </p:cNvSpPr>
          <p:nvPr>
            <p:ph idx="1"/>
          </p:nvPr>
        </p:nvSpPr>
        <p:spPr>
          <a:xfrm>
            <a:off x="1251677" y="1628384"/>
            <a:ext cx="3934097" cy="5035463"/>
          </a:xfrm>
        </p:spPr>
        <p:txBody>
          <a:bodyPr>
            <a:normAutofit lnSpcReduction="10000"/>
          </a:bodyPr>
          <a:lstStyle/>
          <a:p>
            <a:pPr marL="0" indent="0">
              <a:buNone/>
            </a:pPr>
            <a:r>
              <a:rPr lang="en-US" dirty="0" err="1"/>
              <a:t>Jonni</a:t>
            </a:r>
            <a:r>
              <a:rPr lang="en-US" dirty="0"/>
              <a:t> serves at the Miriam Home and our Bible School and Seminary in Campo </a:t>
            </a:r>
            <a:r>
              <a:rPr lang="en-US" dirty="0" err="1"/>
              <a:t>Mourao</a:t>
            </a:r>
            <a:r>
              <a:rPr lang="en-US" dirty="0"/>
              <a:t>, Brazil. With a passion for children, she pours her heart into the kids, loving them and caring for their needs.</a:t>
            </a:r>
          </a:p>
          <a:p>
            <a:pPr marL="0" indent="0">
              <a:buNone/>
            </a:pPr>
            <a:r>
              <a:rPr lang="en-US" b="1" dirty="0"/>
              <a:t>Pray for her:</a:t>
            </a:r>
          </a:p>
          <a:p>
            <a:pPr marL="0" indent="0">
              <a:buNone/>
            </a:pPr>
            <a:r>
              <a:rPr lang="en-US" dirty="0"/>
              <a:t>-For a long-term visa to be approved</a:t>
            </a:r>
          </a:p>
          <a:p>
            <a:pPr marL="0" indent="0">
              <a:buNone/>
            </a:pPr>
            <a:r>
              <a:rPr lang="en-US" dirty="0"/>
              <a:t>-For the partnerships of the staff and students</a:t>
            </a:r>
          </a:p>
          <a:p>
            <a:pPr marL="0" indent="0">
              <a:buNone/>
            </a:pPr>
            <a:r>
              <a:rPr lang="en-US" dirty="0"/>
              <a:t>-For clear and creative communication and support</a:t>
            </a:r>
          </a:p>
          <a:p>
            <a:pPr marL="0" indent="0">
              <a:buNone/>
            </a:pPr>
            <a:r>
              <a:rPr lang="en-US" dirty="0"/>
              <a:t>-For health and safety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670" y="-36117"/>
            <a:ext cx="1910633" cy="19106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248" y="2510194"/>
            <a:ext cx="4535944" cy="3777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Image result for brazil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425" y="248053"/>
            <a:ext cx="1760795" cy="176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003764"/>
      </p:ext>
    </p:extLst>
  </p:cSld>
  <p:clrMapOvr>
    <a:masterClrMapping/>
  </p:clrMapOvr>
</p:sld>
</file>

<file path=ppt/theme/theme1.xml><?xml version="1.0" encoding="utf-8"?>
<a:theme xmlns:a="http://schemas.openxmlformats.org/drawingml/2006/main" name="Badg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266</TotalTime>
  <Words>1362</Words>
  <Application>Microsoft Office PowerPoint</Application>
  <PresentationFormat>Widescreen</PresentationFormat>
  <Paragraphs>138</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Gill Sans MT</vt:lpstr>
      <vt:lpstr>Impact</vt:lpstr>
      <vt:lpstr>Badge</vt:lpstr>
      <vt:lpstr>PowerPoint Presentation</vt:lpstr>
      <vt:lpstr>Jonathan &amp; Tamba Abel</vt:lpstr>
      <vt:lpstr>Jonathan &amp; Tamba Abel</vt:lpstr>
      <vt:lpstr>Paul &amp; Becky Abel</vt:lpstr>
      <vt:lpstr>Paul &amp; Becky Abel</vt:lpstr>
      <vt:lpstr>Matthew &amp; Ednay Abel</vt:lpstr>
      <vt:lpstr>Matthew &amp;  Ednay Abel</vt:lpstr>
      <vt:lpstr>Jonni sliver</vt:lpstr>
      <vt:lpstr>Jonni sliver</vt:lpstr>
      <vt:lpstr>Todd &amp; barb schierkolk</vt:lpstr>
      <vt:lpstr>Todd &amp; barb  schierkolk</vt:lpstr>
      <vt:lpstr>Justo &amp; Patricia pillman</vt:lpstr>
      <vt:lpstr>Justo &amp; Patricia   pillman</vt:lpstr>
      <vt:lpstr>Micah &amp; famke berger</vt:lpstr>
      <vt:lpstr>Micah &amp;  famke berger</vt:lpstr>
      <vt:lpstr>Nate &amp; Rhoda jore</vt:lpstr>
      <vt:lpstr>Nate &amp; Rhoda jore</vt:lpstr>
      <vt:lpstr>Brent &amp; Emily Raan</vt:lpstr>
      <vt:lpstr>Brent &amp; Emily Raan</vt:lpstr>
      <vt:lpstr>Michael Rokenbrodt</vt:lpstr>
      <vt:lpstr>Michael Rokenbrodt</vt:lpstr>
      <vt:lpstr>John &amp; Hannah lee</vt:lpstr>
      <vt:lpstr>John &amp; Hannah lee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AFLC World missions</dc:title>
  <dc:creator>Paige Blake</dc:creator>
  <cp:lastModifiedBy>Del Palmer</cp:lastModifiedBy>
  <cp:revision>24</cp:revision>
  <dcterms:created xsi:type="dcterms:W3CDTF">2017-10-11T18:40:42Z</dcterms:created>
  <dcterms:modified xsi:type="dcterms:W3CDTF">2017-12-12T22:49:10Z</dcterms:modified>
</cp:coreProperties>
</file>